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A9A3-256E-49A1-BB3A-6A93D64B550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82D3E-D2FE-4296-8E43-B27B72398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A9A4-18B9-4D0F-BACE-F3A173170E95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2436-611A-44D8-AD75-9A8156D7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9BCF-888D-4CBC-9E4F-D1DEAFC0797A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1BC3-A8FF-475D-A89D-820C4166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A22A-9301-47F7-8FDF-FD416D34309F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D05A-9A5B-4835-9CC4-139C730E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50E2-3978-4CB9-814B-498DF7D00BF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B6CD-C41D-4B1E-8C2A-E27FF2963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4D93-612A-455C-9C56-6CFDBAFE313E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A1DE-A179-49BF-969B-C64794E53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3434-9DA7-4CB2-A949-61AC34553D36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C060-2A00-4EBA-A935-A71BE0CAF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F370-764D-4F2B-A4D3-C073FD894234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0BF0-4007-456E-8A9D-3D83784E1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0113-5D76-40E7-A643-515142952F86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0423-AB9A-4912-84EB-2F5AEB427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5DCB-57BB-4286-B7BD-88DD9D573961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FEDA-49FE-4485-8229-7A23FB018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F08A-60E3-4AA1-8E7F-DD61DB431988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53E9-6A5D-4845-B63A-1BD7704A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DC696-E5CC-4260-AB4F-B42F9C9863CF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7573F-2333-4C18-B0E6-DB361D85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7;&#1040;&#1065;&#1048;&#1058;&#1040;%2031%20&#1103;&#1085;&#1074;&#1072;&#1088;&#1103;%202019\&#1087;&#1088;&#1077;&#1079;&#1077;&#1085;&#1090;&#1072;&#1094;&#1080;&#1080;%20&#1085;&#1086;&#1076;%20&#1082;%20&#1079;&#1072;&#1097;&#1080;&#1090;&#1077;\&#1082;&#1072;&#1088;&#1090;&#1080;&#1085;&#1082;&#1080;\&#1087;&#1090;&#1080;&#1094;&#1099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7;&#1040;&#1065;&#1048;&#1058;&#1040;%2031%20&#1103;&#1085;&#1074;&#1072;&#1088;&#1103;%202019\&#1087;&#1088;&#1077;&#1079;&#1077;&#1085;&#1090;&#1072;&#1094;&#1080;&#1080;%20&#1085;&#1086;&#1076;%20&#1082;%20&#1079;&#1072;&#1097;&#1080;&#1090;&#1077;\&#1082;&#1072;&#1088;&#1090;&#1080;&#1085;&#1082;&#1080;\&#1088;&#1091;&#1095;&#1077;&#1077;&#1082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Sadik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Презентация </a:t>
            </a:r>
            <a:br>
              <a:rPr lang="ru-RU" sz="3200" b="1" smtClean="0"/>
            </a:br>
            <a:r>
              <a:rPr lang="ru-RU" sz="3200" b="1" smtClean="0"/>
              <a:t>по познавательно-речевому развитию </a:t>
            </a:r>
            <a:br>
              <a:rPr lang="ru-RU" sz="3200" b="1" smtClean="0"/>
            </a:br>
            <a:r>
              <a:rPr lang="ru-RU" sz="3200" b="1" smtClean="0"/>
              <a:t>на тему:</a:t>
            </a:r>
            <a:br>
              <a:rPr lang="ru-RU" sz="3200" b="1" smtClean="0"/>
            </a:br>
            <a:r>
              <a:rPr lang="ru-RU" sz="3200" b="1" smtClean="0"/>
              <a:t>«Необыкновенное путешествие </a:t>
            </a:r>
            <a:br>
              <a:rPr lang="ru-RU" sz="3200" b="1" smtClean="0"/>
            </a:br>
            <a:r>
              <a:rPr lang="ru-RU" sz="3200" b="1" smtClean="0"/>
              <a:t>по временам года» </a:t>
            </a:r>
            <a:br>
              <a:rPr lang="ru-RU" sz="3200" b="1" smtClean="0"/>
            </a:br>
            <a:r>
              <a:rPr lang="ru-RU" sz="3200" b="1" smtClean="0"/>
              <a:t>в подготовительной группе.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Подготовила: Костина Екатерина Андреевна</a:t>
            </a:r>
            <a:r>
              <a:rPr lang="ru-RU" smtClean="0"/>
              <a:t> </a:t>
            </a: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adik\Desktop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РАССКАЖИ10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575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narodnie-primeti-ves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птиц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14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учее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0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G-f01ee9482920d766821362082f54174a-V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Sadik\Desktop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3" descr="C:\Users\Sadik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29713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</Words>
  <Application>Microsoft Office PowerPoint</Application>
  <PresentationFormat>Экран (4:3)</PresentationFormat>
  <Paragraphs>1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 по познавательно-речевому развитию  на тему: «Необыкновенное путешествие  по временам года»  в подготовительной группе.    Подготовила: Костина Екатерина Андреевна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</dc:creator>
  <cp:lastModifiedBy>1</cp:lastModifiedBy>
  <cp:revision>19</cp:revision>
  <dcterms:created xsi:type="dcterms:W3CDTF">2019-01-29T21:36:59Z</dcterms:created>
  <dcterms:modified xsi:type="dcterms:W3CDTF">2019-01-30T22:22:46Z</dcterms:modified>
</cp:coreProperties>
</file>